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4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FD9"/>
    <a:srgbClr val="1399CF"/>
    <a:srgbClr val="F19D09"/>
    <a:srgbClr val="009492"/>
    <a:srgbClr val="F5DF67"/>
    <a:srgbClr val="DE531B"/>
    <a:srgbClr val="F26F00"/>
    <a:srgbClr val="E63636"/>
    <a:srgbClr val="E73E3A"/>
    <a:srgbClr val="FDC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F2DAB-D32C-B595-61FC-133518271084}" v="98" dt="2025-03-26T08:47:43.097"/>
    <p1510:client id="{4C9A0BD2-5477-18F6-2E3A-74030E65DE01}" v="8" dt="2025-03-26T10:44:28.987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94660"/>
  </p:normalViewPr>
  <p:slideViewPr>
    <p:cSldViewPr snapToGrid="0">
      <p:cViewPr>
        <p:scale>
          <a:sx n="75" d="100"/>
          <a:sy n="75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5685" tIns="47843" rIns="95685" bIns="4784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5685" tIns="47843" rIns="95685" bIns="47843" rtlCol="0"/>
          <a:lstStyle>
            <a:lvl1pPr algn="r">
              <a:defRPr sz="1300"/>
            </a:lvl1pPr>
          </a:lstStyle>
          <a:p>
            <a:fld id="{705EE120-D23B-4C97-8744-BBE53D7A6B92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5" tIns="47843" rIns="95685" bIns="478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5685" tIns="47843" rIns="95685" bIns="478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5685" tIns="47843" rIns="95685" bIns="4784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5685" tIns="47843" rIns="95685" bIns="47843" rtlCol="0" anchor="b"/>
          <a:lstStyle>
            <a:lvl1pPr algn="r">
              <a:defRPr sz="1300"/>
            </a:lvl1pPr>
          </a:lstStyle>
          <a:p>
            <a:fld id="{5387B500-25C4-4FF1-AE3B-FFAE8D7B7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5"/>
            </a:lvl1pPr>
            <a:lvl2pPr marL="534670" indent="0" algn="ctr">
              <a:buNone/>
              <a:defRPr sz="2340"/>
            </a:lvl2pPr>
            <a:lvl3pPr marL="1069340" indent="0" algn="ctr">
              <a:buNone/>
              <a:defRPr sz="2105"/>
            </a:lvl3pPr>
            <a:lvl4pPr marL="1604010" indent="0" algn="ctr">
              <a:buNone/>
              <a:defRPr sz="1870"/>
            </a:lvl4pPr>
            <a:lvl5pPr marL="2138680" indent="0" algn="ctr">
              <a:buNone/>
              <a:defRPr sz="1870"/>
            </a:lvl5pPr>
            <a:lvl6pPr marL="2672715" indent="0" algn="ctr">
              <a:buNone/>
              <a:defRPr sz="1870"/>
            </a:lvl6pPr>
            <a:lvl7pPr marL="3207385" indent="0" algn="ctr">
              <a:buNone/>
              <a:defRPr sz="1870"/>
            </a:lvl7pPr>
            <a:lvl8pPr marL="3742055" indent="0" algn="ctr">
              <a:buNone/>
              <a:defRPr sz="1870"/>
            </a:lvl8pPr>
            <a:lvl9pPr marL="4276725" indent="0" algn="ctr">
              <a:buNone/>
              <a:defRPr sz="187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5">
                <a:solidFill>
                  <a:schemeClr val="tx1"/>
                </a:solidFill>
              </a:defRPr>
            </a:lvl1pPr>
            <a:lvl2pPr marL="53467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06934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401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138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26727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2073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374205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27672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5" b="1"/>
            </a:lvl1pPr>
            <a:lvl2pPr marL="534670" indent="0">
              <a:buNone/>
              <a:defRPr sz="2340" b="1"/>
            </a:lvl2pPr>
            <a:lvl3pPr marL="1069340" indent="0">
              <a:buNone/>
              <a:defRPr sz="2105" b="1"/>
            </a:lvl3pPr>
            <a:lvl4pPr marL="1604010" indent="0">
              <a:buNone/>
              <a:defRPr sz="1870" b="1"/>
            </a:lvl4pPr>
            <a:lvl5pPr marL="2138680" indent="0">
              <a:buNone/>
              <a:defRPr sz="1870" b="1"/>
            </a:lvl5pPr>
            <a:lvl6pPr marL="2672715" indent="0">
              <a:buNone/>
              <a:defRPr sz="1870" b="1"/>
            </a:lvl6pPr>
            <a:lvl7pPr marL="3207385" indent="0">
              <a:buNone/>
              <a:defRPr sz="1870" b="1"/>
            </a:lvl7pPr>
            <a:lvl8pPr marL="3742055" indent="0">
              <a:buNone/>
              <a:defRPr sz="1870" b="1"/>
            </a:lvl8pPr>
            <a:lvl9pPr marL="4276725" indent="0">
              <a:buNone/>
              <a:defRPr sz="187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5" b="1"/>
            </a:lvl1pPr>
            <a:lvl2pPr marL="534670" indent="0">
              <a:buNone/>
              <a:defRPr sz="2340" b="1"/>
            </a:lvl2pPr>
            <a:lvl3pPr marL="1069340" indent="0">
              <a:buNone/>
              <a:defRPr sz="2105" b="1"/>
            </a:lvl3pPr>
            <a:lvl4pPr marL="1604010" indent="0">
              <a:buNone/>
              <a:defRPr sz="1870" b="1"/>
            </a:lvl4pPr>
            <a:lvl5pPr marL="2138680" indent="0">
              <a:buNone/>
              <a:defRPr sz="1870" b="1"/>
            </a:lvl5pPr>
            <a:lvl6pPr marL="2672715" indent="0">
              <a:buNone/>
              <a:defRPr sz="1870" b="1"/>
            </a:lvl6pPr>
            <a:lvl7pPr marL="3207385" indent="0">
              <a:buNone/>
              <a:defRPr sz="1870" b="1"/>
            </a:lvl7pPr>
            <a:lvl8pPr marL="3742055" indent="0">
              <a:buNone/>
              <a:defRPr sz="1870" b="1"/>
            </a:lvl8pPr>
            <a:lvl9pPr marL="4276725" indent="0">
              <a:buNone/>
              <a:defRPr sz="187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0"/>
            </a:lvl1pPr>
            <a:lvl2pPr>
              <a:defRPr sz="3275"/>
            </a:lvl2pPr>
            <a:lvl3pPr>
              <a:defRPr sz="2805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0"/>
            </a:lvl1pPr>
            <a:lvl2pPr marL="534670" indent="0">
              <a:buNone/>
              <a:defRPr sz="1635"/>
            </a:lvl2pPr>
            <a:lvl3pPr marL="1069340" indent="0">
              <a:buNone/>
              <a:defRPr sz="1405"/>
            </a:lvl3pPr>
            <a:lvl4pPr marL="1604010" indent="0">
              <a:buNone/>
              <a:defRPr sz="1170"/>
            </a:lvl4pPr>
            <a:lvl5pPr marL="2138680" indent="0">
              <a:buNone/>
              <a:defRPr sz="1170"/>
            </a:lvl5pPr>
            <a:lvl6pPr marL="2672715" indent="0">
              <a:buNone/>
              <a:defRPr sz="1170"/>
            </a:lvl6pPr>
            <a:lvl7pPr marL="3207385" indent="0">
              <a:buNone/>
              <a:defRPr sz="1170"/>
            </a:lvl7pPr>
            <a:lvl8pPr marL="3742055" indent="0">
              <a:buNone/>
              <a:defRPr sz="1170"/>
            </a:lvl8pPr>
            <a:lvl9pPr marL="4276725" indent="0">
              <a:buNone/>
              <a:defRPr sz="117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0"/>
            </a:lvl1pPr>
            <a:lvl2pPr marL="534670" indent="0">
              <a:buNone/>
              <a:defRPr sz="3275"/>
            </a:lvl2pPr>
            <a:lvl3pPr marL="1069340" indent="0">
              <a:buNone/>
              <a:defRPr sz="2805"/>
            </a:lvl3pPr>
            <a:lvl4pPr marL="1604010" indent="0">
              <a:buNone/>
              <a:defRPr sz="2340"/>
            </a:lvl4pPr>
            <a:lvl5pPr marL="2138680" indent="0">
              <a:buNone/>
              <a:defRPr sz="2340"/>
            </a:lvl5pPr>
            <a:lvl6pPr marL="2672715" indent="0">
              <a:buNone/>
              <a:defRPr sz="2340"/>
            </a:lvl6pPr>
            <a:lvl7pPr marL="3207385" indent="0">
              <a:buNone/>
              <a:defRPr sz="2340"/>
            </a:lvl7pPr>
            <a:lvl8pPr marL="3742055" indent="0">
              <a:buNone/>
              <a:defRPr sz="2340"/>
            </a:lvl8pPr>
            <a:lvl9pPr marL="4276725" indent="0">
              <a:buNone/>
              <a:defRPr sz="234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0"/>
            </a:lvl1pPr>
            <a:lvl2pPr marL="534670" indent="0">
              <a:buNone/>
              <a:defRPr sz="1635"/>
            </a:lvl2pPr>
            <a:lvl3pPr marL="1069340" indent="0">
              <a:buNone/>
              <a:defRPr sz="1405"/>
            </a:lvl3pPr>
            <a:lvl4pPr marL="1604010" indent="0">
              <a:buNone/>
              <a:defRPr sz="1170"/>
            </a:lvl4pPr>
            <a:lvl5pPr marL="2138680" indent="0">
              <a:buNone/>
              <a:defRPr sz="1170"/>
            </a:lvl5pPr>
            <a:lvl6pPr marL="2672715" indent="0">
              <a:buNone/>
              <a:defRPr sz="1170"/>
            </a:lvl6pPr>
            <a:lvl7pPr marL="3207385" indent="0">
              <a:buNone/>
              <a:defRPr sz="1170"/>
            </a:lvl7pPr>
            <a:lvl8pPr marL="3742055" indent="0">
              <a:buNone/>
              <a:defRPr sz="1170"/>
            </a:lvl8pPr>
            <a:lvl9pPr marL="4276725" indent="0">
              <a:buNone/>
              <a:defRPr sz="117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B3F4-2ECB-485F-A3EC-00D4CDB97500}" type="datetimeFigureOut">
              <a:rPr kumimoji="1" lang="ja-JP" altLang="en-US" smtClean="0"/>
              <a:t>2025/8/31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DC8A7-0C77-4D27-A057-7362786DAF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69340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35" indent="-267335" algn="l" defTabSz="1069340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kumimoji="1"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0200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33667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87134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6015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05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72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39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06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70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340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010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680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2715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055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725" algn="l" defTabSz="106934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9945F-C36C-B198-6CD4-E61057DF0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656DB4-A852-4278-CFAA-E069F303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" y="0"/>
            <a:ext cx="10685920" cy="15119350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A0F49C4-C1DA-65AA-2EEA-32C9F4F4CB40}"/>
              </a:ext>
            </a:extLst>
          </p:cNvPr>
          <p:cNvSpPr/>
          <p:nvPr/>
        </p:nvSpPr>
        <p:spPr>
          <a:xfrm>
            <a:off x="327928" y="3728733"/>
            <a:ext cx="10026000" cy="10698862"/>
          </a:xfrm>
          <a:prstGeom prst="roundRect">
            <a:avLst>
              <a:gd name="adj" fmla="val 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22E8FEC5-17B5-9D31-EDA3-1D4880FC4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29636"/>
              </p:ext>
            </p:extLst>
          </p:nvPr>
        </p:nvGraphicFramePr>
        <p:xfrm>
          <a:off x="240665" y="3796664"/>
          <a:ext cx="4653361" cy="1029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5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火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水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金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300" b="1" dirty="0">
                          <a:solidFill>
                            <a:schemeClr val="accent1"/>
                          </a:solidFill>
                          <a:sym typeface="+mn-ea"/>
                        </a:rPr>
                        <a:t>土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回　福岡剣道練成会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</a:rPr>
                        <a:t>日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回市民総合スポーツ大会　バトミントン大会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火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水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金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</a:rPr>
                        <a:t>531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回選抜ソフトボール</a:t>
                      </a:r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２大会</a:t>
                      </a:r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300" b="1" dirty="0">
                          <a:solidFill>
                            <a:schemeClr val="accent1"/>
                          </a:solidFill>
                          <a:sym typeface="+mn-ea"/>
                        </a:rPr>
                        <a:t>土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西部会第</a:t>
                      </a:r>
                      <a:r>
                        <a:rPr kumimoji="1" lang="en-US" altLang="ja-JP" sz="1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回コフクカップ</a:t>
                      </a:r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</a:rPr>
                        <a:t>日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市民総合スポーツ大会　バトミントン大会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</a:rPr>
                        <a:t>月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</a:rPr>
                        <a:t>敬老の日</a:t>
                      </a:r>
                      <a:endParaRPr kumimoji="1" lang="en-US" altLang="ja-JP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火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水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金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300" b="1" dirty="0">
                          <a:solidFill>
                            <a:schemeClr val="accent1"/>
                          </a:solidFill>
                          <a:sym typeface="+mn-ea"/>
                        </a:rPr>
                        <a:t>土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九州ママさんバレーボール大会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</a:rPr>
                        <a:t>日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ミニバスケットボール早良区予選</a:t>
                      </a:r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</a:rPr>
                        <a:t>火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</a:rPr>
                        <a:t>秋分の</a:t>
                      </a:r>
                      <a:r>
                        <a:rPr kumimoji="1" lang="ja-JP" altLang="en-US" sz="1300" b="1" dirty="0" smtClean="0">
                          <a:solidFill>
                            <a:srgbClr val="FF0000"/>
                          </a:solidFill>
                        </a:rPr>
                        <a:t>日　</a:t>
                      </a:r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ミニバスケットボール西区予選</a:t>
                      </a:r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水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金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300" b="1" dirty="0">
                          <a:solidFill>
                            <a:schemeClr val="accent1"/>
                          </a:solidFill>
                          <a:sym typeface="+mn-ea"/>
                        </a:rPr>
                        <a:t>土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ミニバスケットボール西区予選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kumimoji="1" lang="ja-JP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</a:rPr>
                        <a:t>日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 smtClean="0">
                          <a:solidFill>
                            <a:schemeClr val="tx1"/>
                          </a:solidFill>
                        </a:rPr>
                        <a:t>ミニバスケットボール早良区予選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39839">
                <a:tc>
                  <a:txBody>
                    <a:bodyPr/>
                    <a:lstStyle/>
                    <a:p>
                      <a:pPr marL="0" marR="0" lvl="0" indent="0" algn="ctr" defTabSz="10693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3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b="1" dirty="0">
                          <a:solidFill>
                            <a:schemeClr val="tx1"/>
                          </a:solidFill>
                        </a:rPr>
                        <a:t>火</a:t>
                      </a: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kumimoji="1" lang="en-US" altLang="ja-JP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100011" marR="100011" marT="50006" marB="50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3844957-B556-8343-B70D-4F2736ECE65F}"/>
              </a:ext>
            </a:extLst>
          </p:cNvPr>
          <p:cNvGrpSpPr/>
          <p:nvPr/>
        </p:nvGrpSpPr>
        <p:grpSpPr>
          <a:xfrm>
            <a:off x="5013924" y="3744012"/>
            <a:ext cx="5489897" cy="5149023"/>
            <a:chOff x="390036" y="7083512"/>
            <a:chExt cx="4802857" cy="5149023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AE35EEE8-6F46-7878-5482-496973B93C68}"/>
                </a:ext>
              </a:extLst>
            </p:cNvPr>
            <p:cNvSpPr/>
            <p:nvPr/>
          </p:nvSpPr>
          <p:spPr>
            <a:xfrm>
              <a:off x="404229" y="7083512"/>
              <a:ext cx="4788664" cy="4891586"/>
            </a:xfrm>
            <a:prstGeom prst="roundRect">
              <a:avLst>
                <a:gd name="adj" fmla="val 450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F5D82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54E5969-4548-AF1B-DF4D-75B7D1C81FB5}"/>
                </a:ext>
              </a:extLst>
            </p:cNvPr>
            <p:cNvSpPr txBox="1"/>
            <p:nvPr/>
          </p:nvSpPr>
          <p:spPr>
            <a:xfrm>
              <a:off x="390036" y="8693105"/>
              <a:ext cx="4656979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早良体育館に日本代表のドッジボール選手が</a:t>
              </a:r>
              <a:endPara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kumimoji="1" lang="ja-JP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やってきます！！</a:t>
              </a:r>
              <a:endPara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kumimoji="1" lang="ja-JP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ドッジボールをやった事がない方・クラブチーム</a:t>
              </a:r>
              <a:endPara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kumimoji="1"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など</a:t>
              </a:r>
              <a:r>
                <a:rPr kumimoji="1" lang="ja-JP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に加入している経験者の方どちらも応募可能</a:t>
              </a:r>
              <a:endPara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kumimoji="1" lang="ja-JP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なイベントを開催します。</a:t>
              </a:r>
              <a:endParaRPr kumimoji="1"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kumimoji="1" lang="ja-JP" altLang="en-US" b="1" u="sng" dirty="0">
                  <a:solidFill>
                    <a:srgbClr val="FF0000"/>
                  </a:solidFill>
                </a:rPr>
                <a:t>あなた</a:t>
              </a:r>
              <a:r>
                <a:rPr kumimoji="1" lang="ja-JP" altLang="en-US" b="1" u="sng" dirty="0" smtClean="0">
                  <a:solidFill>
                    <a:srgbClr val="FF0000"/>
                  </a:solidFill>
                </a:rPr>
                <a:t>の夢がここから始まるかもしれません！</a:t>
              </a:r>
              <a:endParaRPr kumimoji="1" lang="en-US" altLang="ja-JP" b="1" u="sng" dirty="0" smtClean="0">
                <a:solidFill>
                  <a:srgbClr val="FF0000"/>
                </a:solidFill>
              </a:endParaRPr>
            </a:p>
            <a:p>
              <a:endParaRPr kumimoji="1" lang="en-US" altLang="ja-JP" sz="1600" b="1" u="sng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・日時：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</a:t>
              </a:r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月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13</a:t>
              </a:r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日（祝・月）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※</a:t>
              </a:r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スポーツの日</a:t>
              </a:r>
              <a:endParaRPr kumimoji="1" lang="en-US" altLang="ja-JP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・初心者クラス　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9:30</a:t>
              </a:r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～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11:45</a:t>
              </a:r>
            </a:p>
            <a:p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・経験者クラス　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13:00</a:t>
              </a:r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～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14:45</a:t>
              </a:r>
            </a:p>
            <a:p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・料金　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1,650</a:t>
              </a:r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円（税込）</a:t>
              </a:r>
              <a:endParaRPr kumimoji="1" lang="en-US" altLang="ja-JP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・申し込み開始日　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9</a:t>
              </a:r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月</a:t>
              </a:r>
              <a:r>
                <a:rPr kumimoji="1" lang="en-US" altLang="ja-JP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13</a:t>
              </a:r>
              <a:r>
                <a:rPr kumimoji="1" lang="ja-JP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日（土）</a:t>
              </a:r>
              <a:endParaRPr kumimoji="1"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kumimoji="1" lang="en-US" altLang="ja-JP" sz="1600" b="1" u="sng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7764E9AD-2C17-E885-4F7A-C1BCE574A8F4}"/>
                </a:ext>
              </a:extLst>
            </p:cNvPr>
            <p:cNvSpPr/>
            <p:nvPr/>
          </p:nvSpPr>
          <p:spPr>
            <a:xfrm>
              <a:off x="484491" y="7232291"/>
              <a:ext cx="4453467" cy="1183509"/>
            </a:xfrm>
            <a:prstGeom prst="roundRect">
              <a:avLst>
                <a:gd name="adj" fmla="val 25101"/>
              </a:avLst>
            </a:prstGeom>
            <a:solidFill>
              <a:srgbClr val="F5D8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u="sng" dirty="0" smtClean="0">
                  <a:solidFill>
                    <a:srgbClr val="FF0000"/>
                  </a:solidFill>
                </a:rPr>
                <a:t>日本代表選手</a:t>
              </a:r>
              <a:r>
                <a:rPr kumimoji="1" lang="ja-JP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が教える</a:t>
              </a:r>
              <a:endParaRPr kumimoji="1" lang="en-US" altLang="ja-JP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ドッジボール教室開催！</a:t>
              </a:r>
              <a:endPara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117AFFC-22B1-F182-0F1E-536F014020B2}"/>
              </a:ext>
            </a:extLst>
          </p:cNvPr>
          <p:cNvGrpSpPr/>
          <p:nvPr/>
        </p:nvGrpSpPr>
        <p:grpSpPr>
          <a:xfrm>
            <a:off x="5114841" y="8860185"/>
            <a:ext cx="5498919" cy="3315444"/>
            <a:chOff x="5528153" y="1159427"/>
            <a:chExt cx="4788664" cy="3315444"/>
          </a:xfrm>
        </p:grpSpPr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31F9AC39-2B39-EA6E-5B0A-E0D2F3D538B7}"/>
                </a:ext>
              </a:extLst>
            </p:cNvPr>
            <p:cNvSpPr/>
            <p:nvPr/>
          </p:nvSpPr>
          <p:spPr>
            <a:xfrm>
              <a:off x="5528153" y="1159427"/>
              <a:ext cx="4788664" cy="3280008"/>
            </a:xfrm>
            <a:prstGeom prst="roundRect">
              <a:avLst>
                <a:gd name="adj" fmla="val 450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DABF28A-A6A8-15A9-7233-FD45B92CE34F}"/>
                </a:ext>
              </a:extLst>
            </p:cNvPr>
            <p:cNvSpPr txBox="1"/>
            <p:nvPr/>
          </p:nvSpPr>
          <p:spPr>
            <a:xfrm>
              <a:off x="5554825" y="2166547"/>
              <a:ext cx="46569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16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kumimoji="1" lang="ja-JP" altLang="en-US" sz="1600" b="1" dirty="0" smtClean="0">
                  <a:solidFill>
                    <a:srgbClr val="0070C0"/>
                  </a:solidFill>
                </a:rPr>
                <a:t>注目！！</a:t>
              </a:r>
              <a:endParaRPr kumimoji="1" lang="en-US" altLang="ja-JP" sz="1600" b="1" dirty="0" smtClean="0">
                <a:solidFill>
                  <a:srgbClr val="0070C0"/>
                </a:solidFill>
              </a:endParaRPr>
            </a:p>
            <a:p>
              <a:r>
                <a:rPr kumimoji="1" lang="ja-JP" alt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アメリカ発祥で、現在、人気沸騰中のピックルボールを</a:t>
              </a:r>
              <a:endPara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kumimoji="1" lang="ja-JP" alt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早良体育館でも気軽に楽しんでいただけるよう、ピックルボールセットのレンタルをはじめました。</a:t>
              </a:r>
              <a:endPara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kumimoji="1" lang="ja-JP" alt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動きはテニスのようですが、ラケットは卓球のものに近く、ボールがラケットにあたる時の「こつん」と言う</a:t>
              </a:r>
              <a:endPara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kumimoji="1" lang="ja-JP" altLang="en-US" sz="1600" dirty="0">
                  <a:solidFill>
                    <a:schemeClr val="accent1">
                      <a:lumMod val="50000"/>
                    </a:schemeClr>
                  </a:solidFill>
                </a:rPr>
                <a:t>音</a:t>
              </a:r>
              <a:r>
                <a:rPr kumimoji="1" lang="ja-JP" alt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と感触がたまりません。ぜひ、挑戦してみてくださいね。希望の方はフロントまでお声かけください。</a:t>
              </a:r>
              <a:endParaRPr kumimoji="1" lang="en-US" altLang="ja-JP" sz="16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D7E789CA-E943-2352-9A1C-A721A09A4677}"/>
                </a:ext>
              </a:extLst>
            </p:cNvPr>
            <p:cNvSpPr/>
            <p:nvPr/>
          </p:nvSpPr>
          <p:spPr>
            <a:xfrm>
              <a:off x="5688451" y="1238703"/>
              <a:ext cx="4453467" cy="927844"/>
            </a:xfrm>
            <a:prstGeom prst="roundRect">
              <a:avLst>
                <a:gd name="adj" fmla="val 25101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 smtClean="0"/>
                <a:t>ピックルボールセット</a:t>
              </a:r>
              <a:endParaRPr kumimoji="1" lang="en-US" altLang="ja-JP" sz="2800" b="1" dirty="0" smtClean="0"/>
            </a:p>
            <a:p>
              <a:pPr algn="ctr"/>
              <a:r>
                <a:rPr kumimoji="1" lang="ja-JP" altLang="en-US" sz="2800" b="1" dirty="0" smtClean="0"/>
                <a:t>レンタル受付開始しました</a:t>
              </a:r>
              <a:endParaRPr kumimoji="1" lang="ja-JP" altLang="en-US" sz="2800" b="1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DE8C6E7-4565-9644-E41E-BA7E4BC57425}"/>
                </a:ext>
              </a:extLst>
            </p:cNvPr>
            <p:cNvSpPr txBox="1"/>
            <p:nvPr/>
          </p:nvSpPr>
          <p:spPr>
            <a:xfrm>
              <a:off x="5579578" y="3882633"/>
              <a:ext cx="4656979" cy="43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endParaRPr kumimoji="1" lang="en-US" altLang="ja-JP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テキスト ボックス 16">
            <a:extLst>
              <a:ext uri="{FF2B5EF4-FFF2-40B4-BE49-F238E27FC236}">
                <a16:creationId xmlns:a16="http://schemas.microsoft.com/office/drawing/2014/main" id="{EDFE90DF-1C66-0FFF-6F86-6B47FEA9D3A1}"/>
              </a:ext>
            </a:extLst>
          </p:cNvPr>
          <p:cNvSpPr txBox="1"/>
          <p:nvPr/>
        </p:nvSpPr>
        <p:spPr>
          <a:xfrm>
            <a:off x="332763" y="14163809"/>
            <a:ext cx="1002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 ～ ご不明な点がございましたら、お気軽に施設にお問い合せください ～ </a:t>
            </a:r>
          </a:p>
        </p:txBody>
      </p:sp>
      <p:sp>
        <p:nvSpPr>
          <p:cNvPr id="36" name="テキストボックス 26">
            <a:extLst>
              <a:ext uri="{FF2B5EF4-FFF2-40B4-BE49-F238E27FC236}">
                <a16:creationId xmlns:a16="http://schemas.microsoft.com/office/drawing/2014/main" id="{121C5ACB-B3FD-BC74-018A-16A9A7A84A7C}"/>
              </a:ext>
            </a:extLst>
          </p:cNvPr>
          <p:cNvSpPr txBox="1"/>
          <p:nvPr/>
        </p:nvSpPr>
        <p:spPr>
          <a:xfrm>
            <a:off x="327929" y="14533015"/>
            <a:ext cx="1002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  <a:sym typeface="+mn-ea"/>
              </a:rPr>
              <a:t>福岡市立早良体育館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  <a:sym typeface="+mn-ea"/>
              </a:rPr>
              <a:t>　　　</a:t>
            </a:r>
          </a:p>
        </p:txBody>
      </p:sp>
      <p:pic>
        <p:nvPicPr>
          <p:cNvPr id="34" name="図 3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1" t="9202" r="22924" b="29505"/>
          <a:stretch/>
        </p:blipFill>
        <p:spPr bwMode="auto">
          <a:xfrm>
            <a:off x="9364245" y="7587826"/>
            <a:ext cx="836409" cy="9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四角形: 角を丸くする 3"/>
          <p:cNvSpPr/>
          <p:nvPr/>
        </p:nvSpPr>
        <p:spPr>
          <a:xfrm>
            <a:off x="9107777" y="12332209"/>
            <a:ext cx="1526103" cy="1786249"/>
          </a:xfrm>
          <a:prstGeom prst="roundRect">
            <a:avLst>
              <a:gd name="adj" fmla="val 4506"/>
            </a:avLst>
          </a:prstGeom>
          <a:noFill/>
          <a:ln w="76200">
            <a:solidFill>
              <a:srgbClr val="14AB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759" y="12484405"/>
            <a:ext cx="1286906" cy="1391734"/>
          </a:xfrm>
          <a:prstGeom prst="rect">
            <a:avLst/>
          </a:prstGeom>
        </p:spPr>
      </p:pic>
      <p:sp>
        <p:nvSpPr>
          <p:cNvPr id="39" name="四角形: 角を丸くする 30"/>
          <p:cNvSpPr/>
          <p:nvPr/>
        </p:nvSpPr>
        <p:spPr>
          <a:xfrm>
            <a:off x="5013924" y="12332209"/>
            <a:ext cx="3989638" cy="1786250"/>
          </a:xfrm>
          <a:prstGeom prst="roundRect">
            <a:avLst>
              <a:gd name="adj" fmla="val 4506"/>
            </a:avLst>
          </a:prstGeom>
          <a:solidFill>
            <a:srgbClr val="FFCCFF"/>
          </a:solidFill>
          <a:ln w="762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55789" y="12409774"/>
            <a:ext cx="3430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●毎週金曜に、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早良体育館の施設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情報や日常の関心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事をお届けします。</a:t>
            </a:r>
            <a:endParaRPr kumimoji="1"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056" y="12882172"/>
            <a:ext cx="1121940" cy="114023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194" y="13066533"/>
            <a:ext cx="835371" cy="689756"/>
          </a:xfrm>
          <a:prstGeom prst="rect">
            <a:avLst/>
          </a:prstGeom>
        </p:spPr>
      </p:pic>
      <p:sp>
        <p:nvSpPr>
          <p:cNvPr id="43" name="四角形: 角を丸くする 32"/>
          <p:cNvSpPr/>
          <p:nvPr/>
        </p:nvSpPr>
        <p:spPr>
          <a:xfrm>
            <a:off x="5114841" y="12477326"/>
            <a:ext cx="3714098" cy="366063"/>
          </a:xfrm>
          <a:prstGeom prst="roundRect">
            <a:avLst>
              <a:gd name="adj" fmla="val 25101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Instagram</a:t>
            </a:r>
            <a:endParaRPr kumimoji="1" lang="ja-JP" altLang="en-US" sz="2800" b="1" dirty="0"/>
          </a:p>
        </p:txBody>
      </p:sp>
      <p:pic>
        <p:nvPicPr>
          <p:cNvPr id="44" name="図 4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4843" r="9701" b="-1"/>
          <a:stretch/>
        </p:blipFill>
        <p:spPr bwMode="auto">
          <a:xfrm>
            <a:off x="8392972" y="7592552"/>
            <a:ext cx="849787" cy="99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0490" y="9761885"/>
            <a:ext cx="804596" cy="6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6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439</TotalTime>
  <Words>352</Words>
  <Application>Microsoft Office PowerPoint</Application>
  <PresentationFormat>ユーザー設定</PresentationFormat>
  <Paragraphs>103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昌展 曽根</dc:creator>
  <cp:lastModifiedBy>Hirayama Mikio</cp:lastModifiedBy>
  <cp:revision>102</cp:revision>
  <cp:lastPrinted>2024-12-25T01:12:00Z</cp:lastPrinted>
  <dcterms:created xsi:type="dcterms:W3CDTF">2024-08-14T10:43:00Z</dcterms:created>
  <dcterms:modified xsi:type="dcterms:W3CDTF">2025-08-31T09:14:26Z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1041-11.8.2.10339</vt:lpwstr>
  </property>
</Properties>
</file>